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5" r:id="rId4"/>
    <p:sldId id="266" r:id="rId5"/>
    <p:sldId id="258" r:id="rId6"/>
    <p:sldId id="264" r:id="rId7"/>
    <p:sldId id="268" r:id="rId8"/>
    <p:sldId id="272" r:id="rId9"/>
    <p:sldId id="269" r:id="rId10"/>
    <p:sldId id="270" r:id="rId11"/>
    <p:sldId id="271" r:id="rId12"/>
    <p:sldId id="273" r:id="rId13"/>
    <p:sldId id="259" r:id="rId14"/>
    <p:sldId id="262" r:id="rId15"/>
    <p:sldId id="263" r:id="rId16"/>
    <p:sldId id="267" r:id="rId17"/>
    <p:sldId id="260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9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832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9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36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8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8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6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E245-9B8F-4EF2-AF8D-9E4114C0C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Money Hub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E86217-5C24-41EE-92A6-AB3DB43C9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/>
              <a:t>John Neis &amp; Samuel Dressler</a:t>
            </a:r>
          </a:p>
          <a:p>
            <a:r>
              <a:rPr lang="en-US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323502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08E3-5122-4ABA-94F5-0F0B4146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1BBDA74-E3B7-4CEB-9ECF-9A7BD45A9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4" y="764373"/>
            <a:ext cx="7390412" cy="5329254"/>
          </a:xfrm>
        </p:spPr>
      </p:pic>
    </p:spTree>
    <p:extLst>
      <p:ext uri="{BB962C8B-B14F-4D97-AF65-F5344CB8AC3E}">
        <p14:creationId xmlns:p14="http://schemas.microsoft.com/office/powerpoint/2010/main" val="70598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2527-4853-4C59-92D7-8B057200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B46C41-F8A7-4B22-8F02-BFF857A8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4373"/>
            <a:ext cx="7390412" cy="5329254"/>
          </a:xfrm>
        </p:spPr>
      </p:pic>
    </p:spTree>
    <p:extLst>
      <p:ext uri="{BB962C8B-B14F-4D97-AF65-F5344CB8AC3E}">
        <p14:creationId xmlns:p14="http://schemas.microsoft.com/office/powerpoint/2010/main" val="336652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5EFE-C900-429F-84DA-9A78B24A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3042-50E4-4A68-B1BD-62BDFE6A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accounts action / Create new accounts</a:t>
            </a:r>
          </a:p>
          <a:p>
            <a:r>
              <a:rPr lang="en-US" dirty="0"/>
              <a:t>Client loads </a:t>
            </a:r>
            <a:r>
              <a:rPr lang="en-US" i="1" dirty="0"/>
              <a:t>all </a:t>
            </a:r>
            <a:r>
              <a:rPr lang="en-US" dirty="0"/>
              <a:t>account information </a:t>
            </a:r>
          </a:p>
          <a:p>
            <a:r>
              <a:rPr lang="en-US" dirty="0"/>
              <a:t>Client Settings</a:t>
            </a:r>
          </a:p>
          <a:p>
            <a:pPr lvl="1"/>
            <a:r>
              <a:rPr lang="en-US" dirty="0"/>
              <a:t>Resize window</a:t>
            </a:r>
          </a:p>
          <a:p>
            <a:pPr lvl="1"/>
            <a:r>
              <a:rPr lang="en-US" dirty="0"/>
              <a:t>Change password / recover forgotten password</a:t>
            </a:r>
          </a:p>
          <a:p>
            <a:pPr lvl="1"/>
            <a:r>
              <a:rPr lang="en-US" dirty="0"/>
              <a:t>Delete accounts</a:t>
            </a:r>
          </a:p>
          <a:p>
            <a:r>
              <a:rPr lang="en-US" dirty="0"/>
              <a:t>Add more fields to the database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3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3909-1494-4240-B873-E5F3E7B9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B698-D03D-4142-99F1-5CCBBFEE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Development tools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Visual Studio 2019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Windows PowerShell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Windows Subsystem for Linux – Ubuntu Terminal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MySQL Server 8.0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Paint.NET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StarUML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0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1B0B-693F-4654-A4A2-34672E68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EF554-E7B6-4CE4-BF1C-442F1F7E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Programming Languages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Java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Visual C# w/ .NET Framework 4.7.2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SQL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Bash Shell</a:t>
            </a:r>
          </a:p>
        </p:txBody>
      </p:sp>
    </p:spTree>
    <p:extLst>
      <p:ext uri="{BB962C8B-B14F-4D97-AF65-F5344CB8AC3E}">
        <p14:creationId xmlns:p14="http://schemas.microsoft.com/office/powerpoint/2010/main" val="219228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9540-A695-40ED-8B7B-A6CE7648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223A-A423-4091-9F12-ED7C7275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Networking Protocols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TCP/IP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Standard MySQL port: 3306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Java/C# .NET Sockets</a:t>
            </a:r>
          </a:p>
          <a:p>
            <a:pPr>
              <a:lnSpc>
                <a:spcPct val="150000"/>
              </a:lnSpc>
            </a:pPr>
            <a:r>
              <a:rPr lang="en-US" dirty="0"/>
              <a:t>Database Connectivity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MySQL JDBC driver for Java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Database connectivity strictly server-side</a:t>
            </a:r>
          </a:p>
        </p:txBody>
      </p:sp>
    </p:spTree>
    <p:extLst>
      <p:ext uri="{BB962C8B-B14F-4D97-AF65-F5344CB8AC3E}">
        <p14:creationId xmlns:p14="http://schemas.microsoft.com/office/powerpoint/2010/main" val="1485893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3D42-717F-4B82-A81F-0F06DC9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7D5F-2A6B-4DC2-8E81-3509C5A5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Record keeping and version control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Microsoft Word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Microsoft Excel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163608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BA01-C3FC-4DD3-97AF-8B38209D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5AF9-0376-4CC9-8B4B-8562FA4D8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Importance of project planning regarding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Cost Estimation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to complete estimation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System requirements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Scope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225989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C038B-D998-4F60-BBCC-79D57DEB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Hub Demo</a:t>
            </a:r>
          </a:p>
        </p:txBody>
      </p:sp>
    </p:spTree>
    <p:extLst>
      <p:ext uri="{BB962C8B-B14F-4D97-AF65-F5344CB8AC3E}">
        <p14:creationId xmlns:p14="http://schemas.microsoft.com/office/powerpoint/2010/main" val="144807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403A-E2A7-4B13-B158-1044480D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9D31-67F2-4383-B398-22349E9A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Money Hub – A better way to manage your finances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Provide users with a comprehensive portal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Users should be “in the know”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Provide an option for people who don’t want to pay financial advisors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24/7 Constant access for all users</a:t>
            </a:r>
          </a:p>
        </p:txBody>
      </p:sp>
    </p:spTree>
    <p:extLst>
      <p:ext uri="{BB962C8B-B14F-4D97-AF65-F5344CB8AC3E}">
        <p14:creationId xmlns:p14="http://schemas.microsoft.com/office/powerpoint/2010/main" val="283437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8731-33F4-4891-8934-6510233E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2183-00B2-4F3A-9A56-BE25EED9C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Considerations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and reliability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Network connectivity and usage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Server persistence</a:t>
            </a:r>
          </a:p>
          <a:p>
            <a:pPr>
              <a:lnSpc>
                <a:spcPct val="150000"/>
              </a:lnSpc>
            </a:pPr>
            <a:r>
              <a:rPr lang="en-US" dirty="0"/>
              <a:t>Development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Waterfall design method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Proof-of-concept prototyping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Component Reuse</a:t>
            </a:r>
          </a:p>
        </p:txBody>
      </p:sp>
    </p:spTree>
    <p:extLst>
      <p:ext uri="{BB962C8B-B14F-4D97-AF65-F5344CB8AC3E}">
        <p14:creationId xmlns:p14="http://schemas.microsoft.com/office/powerpoint/2010/main" val="37541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2CE-1314-40B3-98FE-791C1321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B893-6122-4337-B536-0D3DF185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System Architecture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Query based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Client-Server relationship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Subsidiary client-server relationship between server and database</a:t>
            </a:r>
          </a:p>
        </p:txBody>
      </p:sp>
    </p:spTree>
    <p:extLst>
      <p:ext uri="{BB962C8B-B14F-4D97-AF65-F5344CB8AC3E}">
        <p14:creationId xmlns:p14="http://schemas.microsoft.com/office/powerpoint/2010/main" val="272866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240D-ABE9-4988-B9B4-9863F22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336F02-1466-46AC-9D1D-B88CF9C2A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7" y="2069314"/>
            <a:ext cx="4024313" cy="402431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8FD2E-D1BE-43AB-9F24-8561A4C1A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58" y="2164700"/>
            <a:ext cx="3461213" cy="3928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ware, spring, leaf&#10;&#10;Description automatically generated">
            <a:extLst>
              <a:ext uri="{FF2B5EF4-FFF2-40B4-BE49-F238E27FC236}">
                <a16:creationId xmlns:a16="http://schemas.microsoft.com/office/drawing/2014/main" id="{135192EF-C18D-4FBA-8581-DFE2DFA4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89" y="2965014"/>
            <a:ext cx="3461214" cy="312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326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39A0-1986-46FB-A8AD-A1C60551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117E63-32E2-40BE-951C-EE81525C8A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53" y="1768384"/>
            <a:ext cx="5141463" cy="236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504BA-E4B6-4E88-8961-F8431E4676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29" y="3429000"/>
            <a:ext cx="5342255" cy="26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10E4-ADBE-4944-BBC2-509C1A23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picture containing table, sitting, display, wooden&#10;&#10;Description automatically generated">
            <a:extLst>
              <a:ext uri="{FF2B5EF4-FFF2-40B4-BE49-F238E27FC236}">
                <a16:creationId xmlns:a16="http://schemas.microsoft.com/office/drawing/2014/main" id="{BDC23115-369D-4260-A2FE-1096ED1B3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9" y="1017058"/>
            <a:ext cx="7069241" cy="5076569"/>
          </a:xfrm>
        </p:spPr>
      </p:pic>
    </p:spTree>
    <p:extLst>
      <p:ext uri="{BB962C8B-B14F-4D97-AF65-F5344CB8AC3E}">
        <p14:creationId xmlns:p14="http://schemas.microsoft.com/office/powerpoint/2010/main" val="213629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866C-7C59-4843-9CD0-81C754C8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picture containing table, sitting, display, wooden&#10;&#10;Description automatically generated">
            <a:extLst>
              <a:ext uri="{FF2B5EF4-FFF2-40B4-BE49-F238E27FC236}">
                <a16:creationId xmlns:a16="http://schemas.microsoft.com/office/drawing/2014/main" id="{AF4B62E7-5A62-453B-943B-82E16AD2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776287"/>
            <a:ext cx="7497125" cy="5395913"/>
          </a:xfrm>
        </p:spPr>
      </p:pic>
    </p:spTree>
    <p:extLst>
      <p:ext uri="{BB962C8B-B14F-4D97-AF65-F5344CB8AC3E}">
        <p14:creationId xmlns:p14="http://schemas.microsoft.com/office/powerpoint/2010/main" val="284760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3CA7-C04B-498C-82C5-58FA9BC0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FD7986-DDA0-49E5-8ED7-0760D5E13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5" y="764373"/>
            <a:ext cx="7412457" cy="5329254"/>
          </a:xfrm>
        </p:spPr>
      </p:pic>
    </p:spTree>
    <p:extLst>
      <p:ext uri="{BB962C8B-B14F-4D97-AF65-F5344CB8AC3E}">
        <p14:creationId xmlns:p14="http://schemas.microsoft.com/office/powerpoint/2010/main" val="319982279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Money Hub</vt:lpstr>
      <vt:lpstr>Introduction</vt:lpstr>
      <vt:lpstr>Design</vt:lpstr>
      <vt:lpstr>Design</vt:lpstr>
      <vt:lpstr>Design</vt:lpstr>
      <vt:lpstr>Design</vt:lpstr>
      <vt:lpstr>Design - UI</vt:lpstr>
      <vt:lpstr>Design - UI</vt:lpstr>
      <vt:lpstr>Design - UI</vt:lpstr>
      <vt:lpstr>Design - UI</vt:lpstr>
      <vt:lpstr>Design - UI</vt:lpstr>
      <vt:lpstr>Future Work</vt:lpstr>
      <vt:lpstr>Tools</vt:lpstr>
      <vt:lpstr>Tools</vt:lpstr>
      <vt:lpstr>Tools</vt:lpstr>
      <vt:lpstr>Tools</vt:lpstr>
      <vt:lpstr>Lessons Learned</vt:lpstr>
      <vt:lpstr>Money Hub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Hub</dc:title>
  <dc:creator>Sam Dressler</dc:creator>
  <cp:lastModifiedBy>Sam Dressler</cp:lastModifiedBy>
  <cp:revision>1</cp:revision>
  <dcterms:created xsi:type="dcterms:W3CDTF">2020-05-07T19:51:49Z</dcterms:created>
  <dcterms:modified xsi:type="dcterms:W3CDTF">2020-05-07T19:52:28Z</dcterms:modified>
</cp:coreProperties>
</file>